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58" r:id="rId5"/>
    <p:sldId id="275" r:id="rId6"/>
    <p:sldId id="281" r:id="rId7"/>
    <p:sldId id="260" r:id="rId8"/>
    <p:sldId id="278" r:id="rId9"/>
    <p:sldId id="285" r:id="rId10"/>
    <p:sldId id="264" r:id="rId11"/>
    <p:sldId id="277" r:id="rId12"/>
    <p:sldId id="265" r:id="rId13"/>
    <p:sldId id="268" r:id="rId14"/>
    <p:sldId id="272" r:id="rId15"/>
    <p:sldId id="270" r:id="rId16"/>
    <p:sldId id="271" r:id="rId17"/>
    <p:sldId id="279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keydmw@naver.com" initials="m" lastIdx="1" clrIdx="0">
    <p:extLst>
      <p:ext uri="{19B8F6BF-5375-455C-9EA6-DF929625EA0E}">
        <p15:presenceInfo xmlns:p15="http://schemas.microsoft.com/office/powerpoint/2012/main" userId="5354f1b3fab6bc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E72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5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outlineViewPr>
    <p:cViewPr>
      <p:scale>
        <a:sx n="33" d="100"/>
        <a:sy n="33" d="100"/>
      </p:scale>
      <p:origin x="0" y="-21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11A75-64C9-4433-9762-CC52ABAE196B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2CEB6EE-5014-4C5A-9212-6C9C83AC74DC}">
      <dgm:prSet phldrT="[텍스트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blipFill dpi="0" rotWithShape="0">
          <a:blip xmlns:r="http://schemas.openxmlformats.org/officeDocument/2006/relationships" r:embed="rId1">
            <a:alphaModFix amt="59000"/>
          </a:blip>
          <a:srcRect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3B9265F5-F9E0-4095-8FAE-B468142F7751}" type="parTrans" cxnId="{6D95CED2-5470-4D5C-B2F5-15D6D77FD02C}">
      <dgm:prSet/>
      <dgm:spPr/>
      <dgm:t>
        <a:bodyPr/>
        <a:lstStyle/>
        <a:p>
          <a:pPr latinLnBrk="1"/>
          <a:endParaRPr lang="ko-KR" altLang="en-US"/>
        </a:p>
      </dgm:t>
    </dgm:pt>
    <dgm:pt modelId="{CA0AF31D-D26A-4D0F-BF29-1C458C2F8C07}" type="sibTrans" cxnId="{6D95CED2-5470-4D5C-B2F5-15D6D77FD02C}">
      <dgm:prSet/>
      <dgm:spPr/>
      <dgm:t>
        <a:bodyPr/>
        <a:lstStyle/>
        <a:p>
          <a:pPr latinLnBrk="1"/>
          <a:endParaRPr lang="ko-KR" altLang="en-US"/>
        </a:p>
      </dgm:t>
    </dgm:pt>
    <dgm:pt modelId="{43356CA8-4200-4E84-A957-29B80D5A4AF9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89AEA4AE-4C78-4BC6-98A7-9F3F4CF3EA97}" type="parTrans" cxnId="{DA465904-2373-492F-A881-1A6AC9986F68}">
      <dgm:prSet/>
      <dgm:spPr/>
      <dgm:t>
        <a:bodyPr/>
        <a:lstStyle/>
        <a:p>
          <a:pPr latinLnBrk="1"/>
          <a:endParaRPr lang="ko-KR" altLang="en-US"/>
        </a:p>
      </dgm:t>
    </dgm:pt>
    <dgm:pt modelId="{A1E09C31-3D6B-4CD0-8943-6A6126BA21FA}" type="sibTrans" cxnId="{DA465904-2373-492F-A881-1A6AC9986F68}">
      <dgm:prSet/>
      <dgm:spPr/>
      <dgm:t>
        <a:bodyPr/>
        <a:lstStyle/>
        <a:p>
          <a:pPr latinLnBrk="1"/>
          <a:endParaRPr lang="ko-KR" altLang="en-US"/>
        </a:p>
      </dgm:t>
    </dgm:pt>
    <dgm:pt modelId="{77912BC5-1114-4DAB-9A65-E16DA6677BA4}">
      <dgm:prSet phldrT="[텍스트]"/>
      <dgm:spPr>
        <a:blipFill dpi="0" rotWithShape="0">
          <a:blip xmlns:r="http://schemas.openxmlformats.org/officeDocument/2006/relationships" r:embed="rId2">
            <a:alphaModFix amt="61000"/>
          </a:blip>
          <a:srcRect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B144AA67-ACF6-4CD1-BA5E-102FB54787A9}" type="parTrans" cxnId="{5FCB1FDE-A4BB-42D4-97EA-3D44007CFF12}">
      <dgm:prSet/>
      <dgm:spPr/>
      <dgm:t>
        <a:bodyPr/>
        <a:lstStyle/>
        <a:p>
          <a:pPr latinLnBrk="1"/>
          <a:endParaRPr lang="ko-KR" altLang="en-US"/>
        </a:p>
      </dgm:t>
    </dgm:pt>
    <dgm:pt modelId="{3F47D421-74C8-4004-AEA2-CF83225E79BA}" type="sibTrans" cxnId="{5FCB1FDE-A4BB-42D4-97EA-3D44007CFF12}">
      <dgm:prSet/>
      <dgm:spPr/>
      <dgm:t>
        <a:bodyPr/>
        <a:lstStyle/>
        <a:p>
          <a:pPr latinLnBrk="1"/>
          <a:endParaRPr lang="ko-KR" altLang="en-US"/>
        </a:p>
      </dgm:t>
    </dgm:pt>
    <dgm:pt modelId="{5356CF01-82D1-4217-A88A-6228C4012677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A883D83A-0150-44B2-A7C7-76CCE12238F7}" type="parTrans" cxnId="{D96AF427-E861-4B3E-BE5C-EBD22A528FE8}">
      <dgm:prSet/>
      <dgm:spPr/>
      <dgm:t>
        <a:bodyPr/>
        <a:lstStyle/>
        <a:p>
          <a:pPr latinLnBrk="1"/>
          <a:endParaRPr lang="ko-KR" altLang="en-US"/>
        </a:p>
      </dgm:t>
    </dgm:pt>
    <dgm:pt modelId="{FC98122C-2260-4BB3-8AD5-DF0448432D38}" type="sibTrans" cxnId="{D96AF427-E861-4B3E-BE5C-EBD22A528FE8}">
      <dgm:prSet/>
      <dgm:spPr/>
      <dgm:t>
        <a:bodyPr/>
        <a:lstStyle/>
        <a:p>
          <a:pPr latinLnBrk="1"/>
          <a:endParaRPr lang="ko-KR" altLang="en-US"/>
        </a:p>
      </dgm:t>
    </dgm:pt>
    <dgm:pt modelId="{17645229-2EDA-4F46-84FF-E31072A1FEF2}">
      <dgm:prSet phldrT="[텍스트]"/>
      <dgm:spPr>
        <a:blipFill dpi="0" rotWithShape="0">
          <a:blip xmlns:r="http://schemas.openxmlformats.org/officeDocument/2006/relationships" r:embed="rId3">
            <a:alphaModFix amt="60000"/>
          </a:blip>
          <a:srcRect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2F240854-44D5-4F5C-A1DD-B68E807EA01D}" type="parTrans" cxnId="{73C2881B-6016-41A2-BA54-BE07C7204731}">
      <dgm:prSet/>
      <dgm:spPr/>
      <dgm:t>
        <a:bodyPr/>
        <a:lstStyle/>
        <a:p>
          <a:pPr latinLnBrk="1"/>
          <a:endParaRPr lang="ko-KR" altLang="en-US"/>
        </a:p>
      </dgm:t>
    </dgm:pt>
    <dgm:pt modelId="{6ED6BED3-DEC5-435D-8BF3-1914BF0A28DE}" type="sibTrans" cxnId="{73C2881B-6016-41A2-BA54-BE07C7204731}">
      <dgm:prSet/>
      <dgm:spPr/>
      <dgm:t>
        <a:bodyPr/>
        <a:lstStyle/>
        <a:p>
          <a:pPr latinLnBrk="1"/>
          <a:endParaRPr lang="ko-KR" altLang="en-US"/>
        </a:p>
      </dgm:t>
    </dgm:pt>
    <dgm:pt modelId="{B5689628-F72A-4C5B-B270-3864D2F47D32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46CEC2BD-6B1A-4F3A-85F7-801976B353C2}" type="parTrans" cxnId="{94A8CC4A-E992-4BA6-B86E-CA24812D586D}">
      <dgm:prSet/>
      <dgm:spPr/>
      <dgm:t>
        <a:bodyPr/>
        <a:lstStyle/>
        <a:p>
          <a:pPr latinLnBrk="1"/>
          <a:endParaRPr lang="ko-KR" altLang="en-US"/>
        </a:p>
      </dgm:t>
    </dgm:pt>
    <dgm:pt modelId="{6B34A591-208A-4CBF-96EC-4637170E5FF8}" type="sibTrans" cxnId="{94A8CC4A-E992-4BA6-B86E-CA24812D586D}">
      <dgm:prSet/>
      <dgm:spPr/>
      <dgm:t>
        <a:bodyPr/>
        <a:lstStyle/>
        <a:p>
          <a:pPr latinLnBrk="1"/>
          <a:endParaRPr lang="ko-KR" altLang="en-US"/>
        </a:p>
      </dgm:t>
    </dgm:pt>
    <dgm:pt modelId="{B0AF54B8-07C3-4272-9B94-EF170CDFA81F}">
      <dgm:prSet/>
      <dgm:spPr>
        <a:blipFill dpi="0" rotWithShape="0">
          <a:blip xmlns:r="http://schemas.openxmlformats.org/officeDocument/2006/relationships" r:embed="rId4">
            <a:alphaModFix amt="60000"/>
          </a:blip>
          <a:srcRect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7FB4836B-4649-4E3E-AFA5-FD020F789E01}" type="parTrans" cxnId="{58F619BC-AE76-4764-8F0D-325CE3496369}">
      <dgm:prSet/>
      <dgm:spPr/>
      <dgm:t>
        <a:bodyPr/>
        <a:lstStyle/>
        <a:p>
          <a:pPr latinLnBrk="1"/>
          <a:endParaRPr lang="ko-KR" altLang="en-US"/>
        </a:p>
      </dgm:t>
    </dgm:pt>
    <dgm:pt modelId="{37E60A44-B3C1-4F06-9CC3-43204A11BCAC}" type="sibTrans" cxnId="{58F619BC-AE76-4764-8F0D-325CE3496369}">
      <dgm:prSet/>
      <dgm:spPr/>
      <dgm:t>
        <a:bodyPr/>
        <a:lstStyle/>
        <a:p>
          <a:pPr latinLnBrk="1"/>
          <a:endParaRPr lang="ko-KR" altLang="en-US"/>
        </a:p>
      </dgm:t>
    </dgm:pt>
    <dgm:pt modelId="{2E7EFA25-5740-4673-A3F7-EFFE32E17107}" type="pres">
      <dgm:prSet presAssocID="{07C11A75-64C9-4433-9762-CC52ABAE19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F6445E-D39A-4DBD-9D98-9C7657CE3DB0}" type="pres">
      <dgm:prSet presAssocID="{32CEB6EE-5014-4C5A-9212-6C9C83AC74DC}" presName="compositeNode" presStyleCnt="0">
        <dgm:presLayoutVars>
          <dgm:bulletEnabled val="1"/>
        </dgm:presLayoutVars>
      </dgm:prSet>
      <dgm:spPr/>
    </dgm:pt>
    <dgm:pt modelId="{FBA2CB51-4F74-4B14-B63D-F2EAD1347290}" type="pres">
      <dgm:prSet presAssocID="{32CEB6EE-5014-4C5A-9212-6C9C83AC74DC}" presName="bgRect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576687C-C8EF-446B-A01D-59EB6CE35F68}" type="pres">
      <dgm:prSet presAssocID="{32CEB6EE-5014-4C5A-9212-6C9C83AC74DC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A4A84E-ED42-4EBD-B3D3-67B3E03E7945}" type="pres">
      <dgm:prSet presAssocID="{32CEB6EE-5014-4C5A-9212-6C9C83AC74DC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EDC096-AF2F-4C74-9CEF-EB3DAC66074D}" type="pres">
      <dgm:prSet presAssocID="{CA0AF31D-D26A-4D0F-BF29-1C458C2F8C07}" presName="hSp" presStyleCnt="0"/>
      <dgm:spPr/>
    </dgm:pt>
    <dgm:pt modelId="{830F188A-7D36-4710-90C2-7717269B0269}" type="pres">
      <dgm:prSet presAssocID="{CA0AF31D-D26A-4D0F-BF29-1C458C2F8C07}" presName="vProcSp" presStyleCnt="0"/>
      <dgm:spPr/>
    </dgm:pt>
    <dgm:pt modelId="{1CC49E06-15B2-4890-9ACE-0DDE94C0CF72}" type="pres">
      <dgm:prSet presAssocID="{CA0AF31D-D26A-4D0F-BF29-1C458C2F8C07}" presName="vSp1" presStyleCnt="0"/>
      <dgm:spPr/>
    </dgm:pt>
    <dgm:pt modelId="{9182764C-B888-4D63-8F04-715DD0CF0AFB}" type="pres">
      <dgm:prSet presAssocID="{CA0AF31D-D26A-4D0F-BF29-1C458C2F8C07}" presName="simulatedConn" presStyleLbl="solidFgAcc1" presStyleIdx="0" presStyleCnt="3"/>
      <dgm:spPr/>
    </dgm:pt>
    <dgm:pt modelId="{F287D411-70B7-4683-8E0E-722DB33B4924}" type="pres">
      <dgm:prSet presAssocID="{CA0AF31D-D26A-4D0F-BF29-1C458C2F8C07}" presName="vSp2" presStyleCnt="0"/>
      <dgm:spPr/>
    </dgm:pt>
    <dgm:pt modelId="{4F1215F3-CE61-4170-948D-DD5E984DDEDE}" type="pres">
      <dgm:prSet presAssocID="{CA0AF31D-D26A-4D0F-BF29-1C458C2F8C07}" presName="sibTrans" presStyleCnt="0"/>
      <dgm:spPr/>
    </dgm:pt>
    <dgm:pt modelId="{FD10EF6C-0946-4268-A5C5-EDBF27923811}" type="pres">
      <dgm:prSet presAssocID="{77912BC5-1114-4DAB-9A65-E16DA6677BA4}" presName="compositeNode" presStyleCnt="0">
        <dgm:presLayoutVars>
          <dgm:bulletEnabled val="1"/>
        </dgm:presLayoutVars>
      </dgm:prSet>
      <dgm:spPr/>
    </dgm:pt>
    <dgm:pt modelId="{5264A975-5AE1-4829-92FB-E690B7811756}" type="pres">
      <dgm:prSet presAssocID="{77912BC5-1114-4DAB-9A65-E16DA6677BA4}" presName="bgRect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0D7FB40-DD3D-4052-A026-1CE1A1D7589F}" type="pres">
      <dgm:prSet presAssocID="{77912BC5-1114-4DAB-9A65-E16DA6677BA4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4E49B4-D0DD-4EDD-9A99-327C35DAAAE3}" type="pres">
      <dgm:prSet presAssocID="{77912BC5-1114-4DAB-9A65-E16DA6677BA4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33EB2B-B4B7-45AE-81C3-CE4B90AC4391}" type="pres">
      <dgm:prSet presAssocID="{3F47D421-74C8-4004-AEA2-CF83225E79BA}" presName="hSp" presStyleCnt="0"/>
      <dgm:spPr/>
    </dgm:pt>
    <dgm:pt modelId="{8093C45D-4675-4867-AC1E-8D80CDE783DB}" type="pres">
      <dgm:prSet presAssocID="{3F47D421-74C8-4004-AEA2-CF83225E79BA}" presName="vProcSp" presStyleCnt="0"/>
      <dgm:spPr/>
    </dgm:pt>
    <dgm:pt modelId="{E6DD5A0F-E22F-42C2-8B8D-DB1F77982CAA}" type="pres">
      <dgm:prSet presAssocID="{3F47D421-74C8-4004-AEA2-CF83225E79BA}" presName="vSp1" presStyleCnt="0"/>
      <dgm:spPr/>
    </dgm:pt>
    <dgm:pt modelId="{F5EE9C96-C645-47D8-836E-303F283EC86D}" type="pres">
      <dgm:prSet presAssocID="{3F47D421-74C8-4004-AEA2-CF83225E79BA}" presName="simulatedConn" presStyleLbl="solidFgAcc1" presStyleIdx="1" presStyleCnt="3"/>
      <dgm:spPr/>
    </dgm:pt>
    <dgm:pt modelId="{30F1D85D-B1A3-46C8-9E8B-4DD18CE26D75}" type="pres">
      <dgm:prSet presAssocID="{3F47D421-74C8-4004-AEA2-CF83225E79BA}" presName="vSp2" presStyleCnt="0"/>
      <dgm:spPr/>
    </dgm:pt>
    <dgm:pt modelId="{538BA12F-7621-42AE-8624-CC2D7AE5482D}" type="pres">
      <dgm:prSet presAssocID="{3F47D421-74C8-4004-AEA2-CF83225E79BA}" presName="sibTrans" presStyleCnt="0"/>
      <dgm:spPr/>
    </dgm:pt>
    <dgm:pt modelId="{44AA8924-6ABE-4FEF-9E12-09D7993F655D}" type="pres">
      <dgm:prSet presAssocID="{17645229-2EDA-4F46-84FF-E31072A1FEF2}" presName="compositeNode" presStyleCnt="0">
        <dgm:presLayoutVars>
          <dgm:bulletEnabled val="1"/>
        </dgm:presLayoutVars>
      </dgm:prSet>
      <dgm:spPr/>
    </dgm:pt>
    <dgm:pt modelId="{AF1E6F8B-5C42-44CE-A9CF-08816B1CCF25}" type="pres">
      <dgm:prSet presAssocID="{17645229-2EDA-4F46-84FF-E31072A1FEF2}" presName="bgRect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2194B7C-3384-4680-B290-5973E9EF0B38}" type="pres">
      <dgm:prSet presAssocID="{17645229-2EDA-4F46-84FF-E31072A1FEF2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2DEF0B-7259-406F-B7F7-829E27A50A38}" type="pres">
      <dgm:prSet presAssocID="{17645229-2EDA-4F46-84FF-E31072A1FEF2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DF3BB0-53A2-4DC5-88D6-7C681C22F671}" type="pres">
      <dgm:prSet presAssocID="{6ED6BED3-DEC5-435D-8BF3-1914BF0A28DE}" presName="hSp" presStyleCnt="0"/>
      <dgm:spPr/>
    </dgm:pt>
    <dgm:pt modelId="{8F33A3E2-BE1D-4FC4-84B8-F216BD14A98D}" type="pres">
      <dgm:prSet presAssocID="{6ED6BED3-DEC5-435D-8BF3-1914BF0A28DE}" presName="vProcSp" presStyleCnt="0"/>
      <dgm:spPr/>
    </dgm:pt>
    <dgm:pt modelId="{3F27E6E2-5430-472C-BBBE-7BACDC053EEC}" type="pres">
      <dgm:prSet presAssocID="{6ED6BED3-DEC5-435D-8BF3-1914BF0A28DE}" presName="vSp1" presStyleCnt="0"/>
      <dgm:spPr/>
    </dgm:pt>
    <dgm:pt modelId="{DED3E994-D3B7-47DC-BC16-FA2E0FF0B0D3}" type="pres">
      <dgm:prSet presAssocID="{6ED6BED3-DEC5-435D-8BF3-1914BF0A28DE}" presName="simulatedConn" presStyleLbl="solidFgAcc1" presStyleIdx="2" presStyleCnt="3"/>
      <dgm:spPr/>
    </dgm:pt>
    <dgm:pt modelId="{F267E252-4A12-4232-93C8-6539EB8776CD}" type="pres">
      <dgm:prSet presAssocID="{6ED6BED3-DEC5-435D-8BF3-1914BF0A28DE}" presName="vSp2" presStyleCnt="0"/>
      <dgm:spPr/>
    </dgm:pt>
    <dgm:pt modelId="{E9B815AF-33B8-4F19-9870-C91BC4FA1C09}" type="pres">
      <dgm:prSet presAssocID="{6ED6BED3-DEC5-435D-8BF3-1914BF0A28DE}" presName="sibTrans" presStyleCnt="0"/>
      <dgm:spPr/>
    </dgm:pt>
    <dgm:pt modelId="{E1D8D123-5252-4F61-A656-48BEA0F3B5A2}" type="pres">
      <dgm:prSet presAssocID="{B0AF54B8-07C3-4272-9B94-EF170CDFA81F}" presName="compositeNode" presStyleCnt="0">
        <dgm:presLayoutVars>
          <dgm:bulletEnabled val="1"/>
        </dgm:presLayoutVars>
      </dgm:prSet>
      <dgm:spPr/>
    </dgm:pt>
    <dgm:pt modelId="{A4CEBE85-EEEC-4FD2-816C-6D5F6058E4C4}" type="pres">
      <dgm:prSet presAssocID="{B0AF54B8-07C3-4272-9B94-EF170CDFA81F}" presName="bgRect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151A50C-5B4E-4553-B1CB-606F941C1FB8}" type="pres">
      <dgm:prSet presAssocID="{B0AF54B8-07C3-4272-9B94-EF170CDFA81F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277074A-10BB-463D-9ACD-6A8083B41EBE}" type="presOf" srcId="{77912BC5-1114-4DAB-9A65-E16DA6677BA4}" destId="{50D7FB40-DD3D-4052-A026-1CE1A1D7589F}" srcOrd="1" destOrd="0" presId="urn:microsoft.com/office/officeart/2005/8/layout/hProcess7"/>
    <dgm:cxn modelId="{DA465904-2373-492F-A881-1A6AC9986F68}" srcId="{32CEB6EE-5014-4C5A-9212-6C9C83AC74DC}" destId="{43356CA8-4200-4E84-A957-29B80D5A4AF9}" srcOrd="0" destOrd="0" parTransId="{89AEA4AE-4C78-4BC6-98A7-9F3F4CF3EA97}" sibTransId="{A1E09C31-3D6B-4CD0-8943-6A6126BA21FA}"/>
    <dgm:cxn modelId="{B57EFE49-74C0-4E8D-A00C-406B26E9D741}" type="presOf" srcId="{5356CF01-82D1-4217-A88A-6228C4012677}" destId="{254E49B4-D0DD-4EDD-9A99-327C35DAAAE3}" srcOrd="0" destOrd="0" presId="urn:microsoft.com/office/officeart/2005/8/layout/hProcess7"/>
    <dgm:cxn modelId="{6D95CED2-5470-4D5C-B2F5-15D6D77FD02C}" srcId="{07C11A75-64C9-4433-9762-CC52ABAE196B}" destId="{32CEB6EE-5014-4C5A-9212-6C9C83AC74DC}" srcOrd="0" destOrd="0" parTransId="{3B9265F5-F9E0-4095-8FAE-B468142F7751}" sibTransId="{CA0AF31D-D26A-4D0F-BF29-1C458C2F8C07}"/>
    <dgm:cxn modelId="{D96AF427-E861-4B3E-BE5C-EBD22A528FE8}" srcId="{77912BC5-1114-4DAB-9A65-E16DA6677BA4}" destId="{5356CF01-82D1-4217-A88A-6228C4012677}" srcOrd="0" destOrd="0" parTransId="{A883D83A-0150-44B2-A7C7-76CCE12238F7}" sibTransId="{FC98122C-2260-4BB3-8AD5-DF0448432D38}"/>
    <dgm:cxn modelId="{58F619BC-AE76-4764-8F0D-325CE3496369}" srcId="{07C11A75-64C9-4433-9762-CC52ABAE196B}" destId="{B0AF54B8-07C3-4272-9B94-EF170CDFA81F}" srcOrd="3" destOrd="0" parTransId="{7FB4836B-4649-4E3E-AFA5-FD020F789E01}" sibTransId="{37E60A44-B3C1-4F06-9CC3-43204A11BCAC}"/>
    <dgm:cxn modelId="{5FCB1FDE-A4BB-42D4-97EA-3D44007CFF12}" srcId="{07C11A75-64C9-4433-9762-CC52ABAE196B}" destId="{77912BC5-1114-4DAB-9A65-E16DA6677BA4}" srcOrd="1" destOrd="0" parTransId="{B144AA67-ACF6-4CD1-BA5E-102FB54787A9}" sibTransId="{3F47D421-74C8-4004-AEA2-CF83225E79BA}"/>
    <dgm:cxn modelId="{90BA3831-FC20-4176-8269-55FB47DA0704}" type="presOf" srcId="{32CEB6EE-5014-4C5A-9212-6C9C83AC74DC}" destId="{B576687C-C8EF-446B-A01D-59EB6CE35F68}" srcOrd="1" destOrd="0" presId="urn:microsoft.com/office/officeart/2005/8/layout/hProcess7"/>
    <dgm:cxn modelId="{B2687FAD-6924-46AE-BFA9-1F5E634F2C3E}" type="presOf" srcId="{B5689628-F72A-4C5B-B270-3864D2F47D32}" destId="{372DEF0B-7259-406F-B7F7-829E27A50A38}" srcOrd="0" destOrd="0" presId="urn:microsoft.com/office/officeart/2005/8/layout/hProcess7"/>
    <dgm:cxn modelId="{849BF905-3819-4638-95CE-85E5F13A4825}" type="presOf" srcId="{07C11A75-64C9-4433-9762-CC52ABAE196B}" destId="{2E7EFA25-5740-4673-A3F7-EFFE32E17107}" srcOrd="0" destOrd="0" presId="urn:microsoft.com/office/officeart/2005/8/layout/hProcess7"/>
    <dgm:cxn modelId="{D53617EC-083B-4138-936E-08940735E0A4}" type="presOf" srcId="{43356CA8-4200-4E84-A957-29B80D5A4AF9}" destId="{7BA4A84E-ED42-4EBD-B3D3-67B3E03E7945}" srcOrd="0" destOrd="0" presId="urn:microsoft.com/office/officeart/2005/8/layout/hProcess7"/>
    <dgm:cxn modelId="{5547D28A-B424-4CC5-A57C-EF8B2F8A761A}" type="presOf" srcId="{17645229-2EDA-4F46-84FF-E31072A1FEF2}" destId="{A2194B7C-3384-4680-B290-5973E9EF0B38}" srcOrd="1" destOrd="0" presId="urn:microsoft.com/office/officeart/2005/8/layout/hProcess7"/>
    <dgm:cxn modelId="{94A8CC4A-E992-4BA6-B86E-CA24812D586D}" srcId="{17645229-2EDA-4F46-84FF-E31072A1FEF2}" destId="{B5689628-F72A-4C5B-B270-3864D2F47D32}" srcOrd="0" destOrd="0" parTransId="{46CEC2BD-6B1A-4F3A-85F7-801976B353C2}" sibTransId="{6B34A591-208A-4CBF-96EC-4637170E5FF8}"/>
    <dgm:cxn modelId="{9DE4E35E-3C56-4804-924B-3183A3FD117E}" type="presOf" srcId="{B0AF54B8-07C3-4272-9B94-EF170CDFA81F}" destId="{A4CEBE85-EEEC-4FD2-816C-6D5F6058E4C4}" srcOrd="0" destOrd="0" presId="urn:microsoft.com/office/officeart/2005/8/layout/hProcess7"/>
    <dgm:cxn modelId="{496C006A-A8DC-413F-AEE1-3611567AAF61}" type="presOf" srcId="{32CEB6EE-5014-4C5A-9212-6C9C83AC74DC}" destId="{FBA2CB51-4F74-4B14-B63D-F2EAD1347290}" srcOrd="0" destOrd="0" presId="urn:microsoft.com/office/officeart/2005/8/layout/hProcess7"/>
    <dgm:cxn modelId="{B1ACEBBB-015A-409E-B15A-DEDBCB4EF9A0}" type="presOf" srcId="{77912BC5-1114-4DAB-9A65-E16DA6677BA4}" destId="{5264A975-5AE1-4829-92FB-E690B7811756}" srcOrd="0" destOrd="0" presId="urn:microsoft.com/office/officeart/2005/8/layout/hProcess7"/>
    <dgm:cxn modelId="{44EDB9A0-5B43-48A1-B6FB-0ADFED6981F2}" type="presOf" srcId="{17645229-2EDA-4F46-84FF-E31072A1FEF2}" destId="{AF1E6F8B-5C42-44CE-A9CF-08816B1CCF25}" srcOrd="0" destOrd="0" presId="urn:microsoft.com/office/officeart/2005/8/layout/hProcess7"/>
    <dgm:cxn modelId="{73C2881B-6016-41A2-BA54-BE07C7204731}" srcId="{07C11A75-64C9-4433-9762-CC52ABAE196B}" destId="{17645229-2EDA-4F46-84FF-E31072A1FEF2}" srcOrd="2" destOrd="0" parTransId="{2F240854-44D5-4F5C-A1DD-B68E807EA01D}" sibTransId="{6ED6BED3-DEC5-435D-8BF3-1914BF0A28DE}"/>
    <dgm:cxn modelId="{54D3EB94-C012-4EC4-8DD1-084D97086F9E}" type="presOf" srcId="{B0AF54B8-07C3-4272-9B94-EF170CDFA81F}" destId="{8151A50C-5B4E-4553-B1CB-606F941C1FB8}" srcOrd="1" destOrd="0" presId="urn:microsoft.com/office/officeart/2005/8/layout/hProcess7"/>
    <dgm:cxn modelId="{62974F4F-72FB-4FBC-A843-A09AA8830C08}" type="presParOf" srcId="{2E7EFA25-5740-4673-A3F7-EFFE32E17107}" destId="{D5F6445E-D39A-4DBD-9D98-9C7657CE3DB0}" srcOrd="0" destOrd="0" presId="urn:microsoft.com/office/officeart/2005/8/layout/hProcess7"/>
    <dgm:cxn modelId="{EE45E333-D996-43C6-A403-DFDD8335C7C3}" type="presParOf" srcId="{D5F6445E-D39A-4DBD-9D98-9C7657CE3DB0}" destId="{FBA2CB51-4F74-4B14-B63D-F2EAD1347290}" srcOrd="0" destOrd="0" presId="urn:microsoft.com/office/officeart/2005/8/layout/hProcess7"/>
    <dgm:cxn modelId="{F3F26767-63B0-4376-AEAB-CCD8B45C6E6F}" type="presParOf" srcId="{D5F6445E-D39A-4DBD-9D98-9C7657CE3DB0}" destId="{B576687C-C8EF-446B-A01D-59EB6CE35F68}" srcOrd="1" destOrd="0" presId="urn:microsoft.com/office/officeart/2005/8/layout/hProcess7"/>
    <dgm:cxn modelId="{A2E036D7-1746-4919-9A89-EA726D966582}" type="presParOf" srcId="{D5F6445E-D39A-4DBD-9D98-9C7657CE3DB0}" destId="{7BA4A84E-ED42-4EBD-B3D3-67B3E03E7945}" srcOrd="2" destOrd="0" presId="urn:microsoft.com/office/officeart/2005/8/layout/hProcess7"/>
    <dgm:cxn modelId="{C41699DB-B6A0-4210-9FFB-AE2E35C67C1B}" type="presParOf" srcId="{2E7EFA25-5740-4673-A3F7-EFFE32E17107}" destId="{DAEDC096-AF2F-4C74-9CEF-EB3DAC66074D}" srcOrd="1" destOrd="0" presId="urn:microsoft.com/office/officeart/2005/8/layout/hProcess7"/>
    <dgm:cxn modelId="{92E0D813-1130-4C67-9EDF-41F051721519}" type="presParOf" srcId="{2E7EFA25-5740-4673-A3F7-EFFE32E17107}" destId="{830F188A-7D36-4710-90C2-7717269B0269}" srcOrd="2" destOrd="0" presId="urn:microsoft.com/office/officeart/2005/8/layout/hProcess7"/>
    <dgm:cxn modelId="{F18BA181-AC27-464D-BD54-51F78F4CEF35}" type="presParOf" srcId="{830F188A-7D36-4710-90C2-7717269B0269}" destId="{1CC49E06-15B2-4890-9ACE-0DDE94C0CF72}" srcOrd="0" destOrd="0" presId="urn:microsoft.com/office/officeart/2005/8/layout/hProcess7"/>
    <dgm:cxn modelId="{196DE16D-FB45-4704-B808-93B0A355F7E0}" type="presParOf" srcId="{830F188A-7D36-4710-90C2-7717269B0269}" destId="{9182764C-B888-4D63-8F04-715DD0CF0AFB}" srcOrd="1" destOrd="0" presId="urn:microsoft.com/office/officeart/2005/8/layout/hProcess7"/>
    <dgm:cxn modelId="{59A23B5C-D70E-496A-A16C-760D2D60AA44}" type="presParOf" srcId="{830F188A-7D36-4710-90C2-7717269B0269}" destId="{F287D411-70B7-4683-8E0E-722DB33B4924}" srcOrd="2" destOrd="0" presId="urn:microsoft.com/office/officeart/2005/8/layout/hProcess7"/>
    <dgm:cxn modelId="{C4F6E389-468A-4801-B2F1-ABE6622D135B}" type="presParOf" srcId="{2E7EFA25-5740-4673-A3F7-EFFE32E17107}" destId="{4F1215F3-CE61-4170-948D-DD5E984DDEDE}" srcOrd="3" destOrd="0" presId="urn:microsoft.com/office/officeart/2005/8/layout/hProcess7"/>
    <dgm:cxn modelId="{E033A92C-6BE5-4A2D-BB7A-4E0025F4EF44}" type="presParOf" srcId="{2E7EFA25-5740-4673-A3F7-EFFE32E17107}" destId="{FD10EF6C-0946-4268-A5C5-EDBF27923811}" srcOrd="4" destOrd="0" presId="urn:microsoft.com/office/officeart/2005/8/layout/hProcess7"/>
    <dgm:cxn modelId="{E412095B-CA1B-466C-881F-EB1A94686D75}" type="presParOf" srcId="{FD10EF6C-0946-4268-A5C5-EDBF27923811}" destId="{5264A975-5AE1-4829-92FB-E690B7811756}" srcOrd="0" destOrd="0" presId="urn:microsoft.com/office/officeart/2005/8/layout/hProcess7"/>
    <dgm:cxn modelId="{F6F7B70C-064D-41B5-9C24-B14E0785913E}" type="presParOf" srcId="{FD10EF6C-0946-4268-A5C5-EDBF27923811}" destId="{50D7FB40-DD3D-4052-A026-1CE1A1D7589F}" srcOrd="1" destOrd="0" presId="urn:microsoft.com/office/officeart/2005/8/layout/hProcess7"/>
    <dgm:cxn modelId="{588BB231-DEBC-4B3E-BE85-C66C6E9D2A4E}" type="presParOf" srcId="{FD10EF6C-0946-4268-A5C5-EDBF27923811}" destId="{254E49B4-D0DD-4EDD-9A99-327C35DAAAE3}" srcOrd="2" destOrd="0" presId="urn:microsoft.com/office/officeart/2005/8/layout/hProcess7"/>
    <dgm:cxn modelId="{ACE3B792-17FA-4CD6-8975-C89254C7D01A}" type="presParOf" srcId="{2E7EFA25-5740-4673-A3F7-EFFE32E17107}" destId="{2B33EB2B-B4B7-45AE-81C3-CE4B90AC4391}" srcOrd="5" destOrd="0" presId="urn:microsoft.com/office/officeart/2005/8/layout/hProcess7"/>
    <dgm:cxn modelId="{8FFF5D0F-B374-4198-822C-07D694D2E5A6}" type="presParOf" srcId="{2E7EFA25-5740-4673-A3F7-EFFE32E17107}" destId="{8093C45D-4675-4867-AC1E-8D80CDE783DB}" srcOrd="6" destOrd="0" presId="urn:microsoft.com/office/officeart/2005/8/layout/hProcess7"/>
    <dgm:cxn modelId="{A5176E84-5197-4CD8-9B34-0A671F631BAA}" type="presParOf" srcId="{8093C45D-4675-4867-AC1E-8D80CDE783DB}" destId="{E6DD5A0F-E22F-42C2-8B8D-DB1F77982CAA}" srcOrd="0" destOrd="0" presId="urn:microsoft.com/office/officeart/2005/8/layout/hProcess7"/>
    <dgm:cxn modelId="{4C3148D0-0750-44D1-B032-0D2179C2B857}" type="presParOf" srcId="{8093C45D-4675-4867-AC1E-8D80CDE783DB}" destId="{F5EE9C96-C645-47D8-836E-303F283EC86D}" srcOrd="1" destOrd="0" presId="urn:microsoft.com/office/officeart/2005/8/layout/hProcess7"/>
    <dgm:cxn modelId="{147B5FE9-BCF4-4104-A252-327B8F827B0E}" type="presParOf" srcId="{8093C45D-4675-4867-AC1E-8D80CDE783DB}" destId="{30F1D85D-B1A3-46C8-9E8B-4DD18CE26D75}" srcOrd="2" destOrd="0" presId="urn:microsoft.com/office/officeart/2005/8/layout/hProcess7"/>
    <dgm:cxn modelId="{1649CD71-857B-46DA-9EE2-296D5BB6EEF7}" type="presParOf" srcId="{2E7EFA25-5740-4673-A3F7-EFFE32E17107}" destId="{538BA12F-7621-42AE-8624-CC2D7AE5482D}" srcOrd="7" destOrd="0" presId="urn:microsoft.com/office/officeart/2005/8/layout/hProcess7"/>
    <dgm:cxn modelId="{85D3619B-4B39-4EDF-93BC-2A5A030DBF34}" type="presParOf" srcId="{2E7EFA25-5740-4673-A3F7-EFFE32E17107}" destId="{44AA8924-6ABE-4FEF-9E12-09D7993F655D}" srcOrd="8" destOrd="0" presId="urn:microsoft.com/office/officeart/2005/8/layout/hProcess7"/>
    <dgm:cxn modelId="{0F891D1E-7F88-4C27-9C4D-09C1B7C413D7}" type="presParOf" srcId="{44AA8924-6ABE-4FEF-9E12-09D7993F655D}" destId="{AF1E6F8B-5C42-44CE-A9CF-08816B1CCF25}" srcOrd="0" destOrd="0" presId="urn:microsoft.com/office/officeart/2005/8/layout/hProcess7"/>
    <dgm:cxn modelId="{AB444716-B7C8-4373-B5BE-AE1B6D782063}" type="presParOf" srcId="{44AA8924-6ABE-4FEF-9E12-09D7993F655D}" destId="{A2194B7C-3384-4680-B290-5973E9EF0B38}" srcOrd="1" destOrd="0" presId="urn:microsoft.com/office/officeart/2005/8/layout/hProcess7"/>
    <dgm:cxn modelId="{558E4639-C9A5-4A5E-8BB4-BFD3D208A666}" type="presParOf" srcId="{44AA8924-6ABE-4FEF-9E12-09D7993F655D}" destId="{372DEF0B-7259-406F-B7F7-829E27A50A38}" srcOrd="2" destOrd="0" presId="urn:microsoft.com/office/officeart/2005/8/layout/hProcess7"/>
    <dgm:cxn modelId="{BEFE9F95-3CB0-45B2-A89C-A8C67CFD5B6C}" type="presParOf" srcId="{2E7EFA25-5740-4673-A3F7-EFFE32E17107}" destId="{79DF3BB0-53A2-4DC5-88D6-7C681C22F671}" srcOrd="9" destOrd="0" presId="urn:microsoft.com/office/officeart/2005/8/layout/hProcess7"/>
    <dgm:cxn modelId="{8BCE0664-D6A6-4DA6-B294-076DA80FF2A8}" type="presParOf" srcId="{2E7EFA25-5740-4673-A3F7-EFFE32E17107}" destId="{8F33A3E2-BE1D-4FC4-84B8-F216BD14A98D}" srcOrd="10" destOrd="0" presId="urn:microsoft.com/office/officeart/2005/8/layout/hProcess7"/>
    <dgm:cxn modelId="{D495EA46-16B0-4077-9A45-FEDBEB20DC90}" type="presParOf" srcId="{8F33A3E2-BE1D-4FC4-84B8-F216BD14A98D}" destId="{3F27E6E2-5430-472C-BBBE-7BACDC053EEC}" srcOrd="0" destOrd="0" presId="urn:microsoft.com/office/officeart/2005/8/layout/hProcess7"/>
    <dgm:cxn modelId="{AB3AE875-9A90-4A8C-B7D6-A86B3100643E}" type="presParOf" srcId="{8F33A3E2-BE1D-4FC4-84B8-F216BD14A98D}" destId="{DED3E994-D3B7-47DC-BC16-FA2E0FF0B0D3}" srcOrd="1" destOrd="0" presId="urn:microsoft.com/office/officeart/2005/8/layout/hProcess7"/>
    <dgm:cxn modelId="{F288359D-C07B-4C4C-9BC7-FA2D480E011C}" type="presParOf" srcId="{8F33A3E2-BE1D-4FC4-84B8-F216BD14A98D}" destId="{F267E252-4A12-4232-93C8-6539EB8776CD}" srcOrd="2" destOrd="0" presId="urn:microsoft.com/office/officeart/2005/8/layout/hProcess7"/>
    <dgm:cxn modelId="{B6B0F6FB-CED4-4CA1-ADF5-7BF924473330}" type="presParOf" srcId="{2E7EFA25-5740-4673-A3F7-EFFE32E17107}" destId="{E9B815AF-33B8-4F19-9870-C91BC4FA1C09}" srcOrd="11" destOrd="0" presId="urn:microsoft.com/office/officeart/2005/8/layout/hProcess7"/>
    <dgm:cxn modelId="{F091EAEF-A877-4876-ABE9-10D073E68FC0}" type="presParOf" srcId="{2E7EFA25-5740-4673-A3F7-EFFE32E17107}" destId="{E1D8D123-5252-4F61-A656-48BEA0F3B5A2}" srcOrd="12" destOrd="0" presId="urn:microsoft.com/office/officeart/2005/8/layout/hProcess7"/>
    <dgm:cxn modelId="{3DAD193C-D279-4C1B-A9F0-6A01C764468C}" type="presParOf" srcId="{E1D8D123-5252-4F61-A656-48BEA0F3B5A2}" destId="{A4CEBE85-EEEC-4FD2-816C-6D5F6058E4C4}" srcOrd="0" destOrd="0" presId="urn:microsoft.com/office/officeart/2005/8/layout/hProcess7"/>
    <dgm:cxn modelId="{C35BCF90-DFB3-4F86-9F7A-FAABC7B24692}" type="presParOf" srcId="{E1D8D123-5252-4F61-A656-48BEA0F3B5A2}" destId="{8151A50C-5B4E-4553-B1CB-606F941C1FB8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2CB51-4F74-4B14-B63D-F2EAD1347290}">
      <dsp:nvSpPr>
        <dsp:cNvPr id="0" name=""/>
        <dsp:cNvSpPr/>
      </dsp:nvSpPr>
      <dsp:spPr>
        <a:xfrm>
          <a:off x="4255" y="639919"/>
          <a:ext cx="2559583" cy="3071499"/>
        </a:xfrm>
        <a:prstGeom prst="roundRect">
          <a:avLst>
            <a:gd name="adj" fmla="val 5000"/>
          </a:avLst>
        </a:prstGeom>
        <a:blipFill dpi="0" rotWithShape="0">
          <a:blip xmlns:r="http://schemas.openxmlformats.org/officeDocument/2006/relationships" r:embed="rId1">
            <a:alphaModFix amt="59000"/>
          </a:blip>
          <a:srcRect/>
          <a:stretch>
            <a:fillRect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 </a:t>
          </a:r>
          <a:endParaRPr lang="ko-KR" altLang="en-US" sz="2100" kern="1200" dirty="0"/>
        </a:p>
      </dsp:txBody>
      <dsp:txXfrm rot="16200000">
        <a:off x="-999101" y="1643275"/>
        <a:ext cx="2518629" cy="511916"/>
      </dsp:txXfrm>
    </dsp:sp>
    <dsp:sp modelId="{7BA4A84E-ED42-4EBD-B3D3-67B3E03E7945}">
      <dsp:nvSpPr>
        <dsp:cNvPr id="0" name=""/>
        <dsp:cNvSpPr/>
      </dsp:nvSpPr>
      <dsp:spPr>
        <a:xfrm>
          <a:off x="516171" y="639919"/>
          <a:ext cx="1906889" cy="30714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516171" y="639919"/>
        <a:ext cx="1906889" cy="3071499"/>
      </dsp:txXfrm>
    </dsp:sp>
    <dsp:sp modelId="{5264A975-5AE1-4829-92FB-E690B7811756}">
      <dsp:nvSpPr>
        <dsp:cNvPr id="0" name=""/>
        <dsp:cNvSpPr/>
      </dsp:nvSpPr>
      <dsp:spPr>
        <a:xfrm>
          <a:off x="2653423" y="639919"/>
          <a:ext cx="2559583" cy="3071499"/>
        </a:xfrm>
        <a:prstGeom prst="roundRect">
          <a:avLst>
            <a:gd name="adj" fmla="val 5000"/>
          </a:avLst>
        </a:prstGeom>
        <a:blipFill dpi="0" rotWithShape="0">
          <a:blip xmlns:r="http://schemas.openxmlformats.org/officeDocument/2006/relationships" r:embed="rId2">
            <a:alphaModFix amt="61000"/>
          </a:blip>
          <a:srcRect/>
          <a:stretch>
            <a:fillRect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 </a:t>
          </a:r>
          <a:endParaRPr lang="ko-KR" altLang="en-US" sz="2100" kern="1200" dirty="0"/>
        </a:p>
      </dsp:txBody>
      <dsp:txXfrm rot="16200000">
        <a:off x="1650067" y="1643275"/>
        <a:ext cx="2518629" cy="511916"/>
      </dsp:txXfrm>
    </dsp:sp>
    <dsp:sp modelId="{9182764C-B888-4D63-8F04-715DD0CF0AFB}">
      <dsp:nvSpPr>
        <dsp:cNvPr id="0" name=""/>
        <dsp:cNvSpPr/>
      </dsp:nvSpPr>
      <dsp:spPr>
        <a:xfrm rot="5400000">
          <a:off x="2440547" y="3080815"/>
          <a:ext cx="451348" cy="38393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E49B4-D0DD-4EDD-9A99-327C35DAAAE3}">
      <dsp:nvSpPr>
        <dsp:cNvPr id="0" name=""/>
        <dsp:cNvSpPr/>
      </dsp:nvSpPr>
      <dsp:spPr>
        <a:xfrm>
          <a:off x="3165340" y="639919"/>
          <a:ext cx="1906889" cy="30714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3165340" y="639919"/>
        <a:ext cx="1906889" cy="3071499"/>
      </dsp:txXfrm>
    </dsp:sp>
    <dsp:sp modelId="{AF1E6F8B-5C42-44CE-A9CF-08816B1CCF25}">
      <dsp:nvSpPr>
        <dsp:cNvPr id="0" name=""/>
        <dsp:cNvSpPr/>
      </dsp:nvSpPr>
      <dsp:spPr>
        <a:xfrm>
          <a:off x="5302592" y="639919"/>
          <a:ext cx="2559583" cy="3071499"/>
        </a:xfrm>
        <a:prstGeom prst="roundRect">
          <a:avLst>
            <a:gd name="adj" fmla="val 5000"/>
          </a:avLst>
        </a:prstGeom>
        <a:blipFill dpi="0" rotWithShape="0">
          <a:blip xmlns:r="http://schemas.openxmlformats.org/officeDocument/2006/relationships" r:embed="rId3">
            <a:alphaModFix amt="60000"/>
          </a:blip>
          <a:srcRect/>
          <a:stretch>
            <a:fillRect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 </a:t>
          </a:r>
          <a:endParaRPr lang="ko-KR" altLang="en-US" sz="2100" kern="1200" dirty="0"/>
        </a:p>
      </dsp:txBody>
      <dsp:txXfrm rot="16200000">
        <a:off x="4299236" y="1643275"/>
        <a:ext cx="2518629" cy="511916"/>
      </dsp:txXfrm>
    </dsp:sp>
    <dsp:sp modelId="{F5EE9C96-C645-47D8-836E-303F283EC86D}">
      <dsp:nvSpPr>
        <dsp:cNvPr id="0" name=""/>
        <dsp:cNvSpPr/>
      </dsp:nvSpPr>
      <dsp:spPr>
        <a:xfrm rot="5400000">
          <a:off x="5089716" y="3080815"/>
          <a:ext cx="451348" cy="38393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DEF0B-7259-406F-B7F7-829E27A50A38}">
      <dsp:nvSpPr>
        <dsp:cNvPr id="0" name=""/>
        <dsp:cNvSpPr/>
      </dsp:nvSpPr>
      <dsp:spPr>
        <a:xfrm>
          <a:off x="5814509" y="639919"/>
          <a:ext cx="1906889" cy="30714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/>
        </a:p>
      </dsp:txBody>
      <dsp:txXfrm>
        <a:off x="5814509" y="639919"/>
        <a:ext cx="1906889" cy="3071499"/>
      </dsp:txXfrm>
    </dsp:sp>
    <dsp:sp modelId="{A4CEBE85-EEEC-4FD2-816C-6D5F6058E4C4}">
      <dsp:nvSpPr>
        <dsp:cNvPr id="0" name=""/>
        <dsp:cNvSpPr/>
      </dsp:nvSpPr>
      <dsp:spPr>
        <a:xfrm>
          <a:off x="7951761" y="639919"/>
          <a:ext cx="2559583" cy="3071499"/>
        </a:xfrm>
        <a:prstGeom prst="roundRect">
          <a:avLst>
            <a:gd name="adj" fmla="val 5000"/>
          </a:avLst>
        </a:prstGeom>
        <a:blipFill dpi="0" rotWithShape="0">
          <a:blip xmlns:r="http://schemas.openxmlformats.org/officeDocument/2006/relationships" r:embed="rId4">
            <a:alphaModFix amt="60000"/>
          </a:blip>
          <a:srcRect/>
          <a:stretch>
            <a:fillRect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100" kern="1200" dirty="0"/>
        </a:p>
      </dsp:txBody>
      <dsp:txXfrm rot="16200000">
        <a:off x="6948404" y="1643275"/>
        <a:ext cx="2518629" cy="511916"/>
      </dsp:txXfrm>
    </dsp:sp>
    <dsp:sp modelId="{DED3E994-D3B7-47DC-BC16-FA2E0FF0B0D3}">
      <dsp:nvSpPr>
        <dsp:cNvPr id="0" name=""/>
        <dsp:cNvSpPr/>
      </dsp:nvSpPr>
      <dsp:spPr>
        <a:xfrm rot="5400000">
          <a:off x="7738885" y="3080815"/>
          <a:ext cx="451348" cy="38393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8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8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18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9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70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3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9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5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0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95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F0081-4232-4BA5-A829-0E57D565F2F1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03BA1-A0AE-4253-85DD-ED78BFC1C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6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V00daMbPP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5918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69672" y="6234544"/>
            <a:ext cx="6572598" cy="28263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13</a:t>
            </a:r>
            <a:r>
              <a:rPr lang="ko-KR" altLang="en-US" dirty="0" smtClean="0">
                <a:solidFill>
                  <a:schemeClr val="bg1"/>
                </a:solidFill>
              </a:rPr>
              <a:t>조 </a:t>
            </a:r>
            <a:r>
              <a:rPr lang="en-US" altLang="ko-KR" dirty="0" smtClean="0">
                <a:solidFill>
                  <a:schemeClr val="bg1"/>
                </a:solidFill>
              </a:rPr>
              <a:t>1871327 </a:t>
            </a:r>
            <a:r>
              <a:rPr lang="ko-KR" altLang="en-US" dirty="0" smtClean="0">
                <a:solidFill>
                  <a:schemeClr val="bg1"/>
                </a:solidFill>
              </a:rPr>
              <a:t>김상헌</a:t>
            </a:r>
            <a:r>
              <a:rPr lang="en-US" altLang="ko-KR" dirty="0" smtClean="0">
                <a:solidFill>
                  <a:schemeClr val="bg1"/>
                </a:solidFill>
              </a:rPr>
              <a:t>, 1871327 </a:t>
            </a:r>
            <a:r>
              <a:rPr lang="ko-KR" altLang="en-US" dirty="0" smtClean="0">
                <a:solidFill>
                  <a:schemeClr val="bg1"/>
                </a:solidFill>
              </a:rPr>
              <a:t>김원준</a:t>
            </a:r>
            <a:r>
              <a:rPr lang="en-US" altLang="ko-KR" dirty="0" smtClean="0">
                <a:solidFill>
                  <a:schemeClr val="bg1"/>
                </a:solidFill>
              </a:rPr>
              <a:t>, 1871461 </a:t>
            </a:r>
            <a:r>
              <a:rPr lang="ko-KR" altLang="en-US" dirty="0" smtClean="0">
                <a:solidFill>
                  <a:schemeClr val="bg1"/>
                </a:solidFill>
              </a:rPr>
              <a:t>텔 </a:t>
            </a:r>
            <a:r>
              <a:rPr lang="ko-KR" altLang="en-US" dirty="0" err="1" smtClean="0">
                <a:solidFill>
                  <a:schemeClr val="bg1"/>
                </a:solidFill>
              </a:rPr>
              <a:t>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800793" y="1313556"/>
            <a:ext cx="6181898" cy="914255"/>
          </a:xfrm>
          <a:noFill/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3200" b="1" dirty="0" smtClean="0"/>
              <a:t>인공지능</a:t>
            </a:r>
            <a:r>
              <a:rPr lang="en-US" altLang="ko-KR" sz="3200" dirty="0"/>
              <a:t>&amp;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3200" b="1" dirty="0" smtClean="0"/>
              <a:t>딥 러닝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으로          </a:t>
            </a:r>
            <a:r>
              <a:rPr lang="ko-KR" altLang="en-US" sz="3200" b="1" dirty="0" smtClean="0"/>
              <a:t>범죄 예방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127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1"/>
            <a:ext cx="12196573" cy="67137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-5002"/>
            <a:ext cx="12192000" cy="686300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227948"/>
          </a:xfrm>
        </p:spPr>
        <p:txBody>
          <a:bodyPr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기대 효과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01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6172199" y="2769072"/>
            <a:ext cx="4982563" cy="13310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  지금까지 </a:t>
            </a:r>
            <a:r>
              <a:rPr lang="ko-KR" altLang="en-US" dirty="0"/>
              <a:t>수집된 </a:t>
            </a:r>
            <a:r>
              <a:rPr lang="ko-KR" altLang="en-US" dirty="0">
                <a:solidFill>
                  <a:schemeClr val="tx1"/>
                </a:solidFill>
              </a:rPr>
              <a:t>수많은 데이터</a:t>
            </a:r>
            <a:r>
              <a:rPr lang="ko-KR" altLang="en-US" dirty="0"/>
              <a:t>를</a:t>
            </a:r>
            <a:endParaRPr lang="en-US" altLang="ko-KR" dirty="0"/>
          </a:p>
          <a:p>
            <a:pPr algn="ctr"/>
            <a:r>
              <a:rPr lang="ko-KR" altLang="en-US" dirty="0" smtClean="0"/>
              <a:t> 학습시켜 </a:t>
            </a:r>
            <a:r>
              <a:rPr lang="ko-KR" altLang="en-US" dirty="0"/>
              <a:t>공격을 예측 및 탐지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인공지능</a:t>
            </a:r>
            <a:r>
              <a:rPr lang="ko-KR" altLang="en-US" b="1" dirty="0" smtClean="0"/>
              <a:t> 사용 이전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이후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해킹 방어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5"/>
                </a:solidFill>
              </a:rPr>
              <a:t>인공지능</a:t>
            </a:r>
            <a:r>
              <a:rPr lang="ko-KR" altLang="en-US" dirty="0" smtClean="0"/>
              <a:t> 사용 이전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5"/>
                </a:solidFill>
              </a:rPr>
              <a:t>인공지능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4"/>
          </p:nvPr>
        </p:nvSpPr>
        <p:spPr>
          <a:xfrm>
            <a:off x="5971574" y="2527704"/>
            <a:ext cx="5383813" cy="414059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3028079" y="4303395"/>
            <a:ext cx="484632" cy="494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9787" y="5001208"/>
            <a:ext cx="4861217" cy="14089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 smtClean="0"/>
              <a:t>         </a:t>
            </a:r>
            <a:r>
              <a:rPr lang="ko-KR" altLang="en-US" dirty="0" smtClean="0">
                <a:solidFill>
                  <a:schemeClr val="tx1"/>
                </a:solidFill>
              </a:rPr>
              <a:t>비정형화</a:t>
            </a:r>
            <a:r>
              <a:rPr lang="ko-KR" altLang="en-US" dirty="0" smtClean="0"/>
              <a:t> </a:t>
            </a:r>
            <a:r>
              <a:rPr lang="ko-KR" altLang="en-US" dirty="0"/>
              <a:t>공격에 대한 탐지 실패</a:t>
            </a:r>
            <a:endParaRPr lang="en-US" altLang="ko-KR" dirty="0"/>
          </a:p>
          <a:p>
            <a:r>
              <a:rPr lang="en-US" altLang="ko-KR" dirty="0" smtClean="0"/>
              <a:t>        </a:t>
            </a:r>
            <a:r>
              <a:rPr lang="ko-KR" altLang="en-US" dirty="0" smtClean="0"/>
              <a:t>정상 </a:t>
            </a:r>
            <a:r>
              <a:rPr lang="ko-KR" altLang="en-US" dirty="0"/>
              <a:t>행위까지 공격으로 탐지하는 </a:t>
            </a:r>
            <a:endParaRPr lang="en-US" altLang="ko-KR" dirty="0"/>
          </a:p>
          <a:p>
            <a:r>
              <a:rPr lang="ko-KR" altLang="en-US" dirty="0"/>
              <a:t>              </a:t>
            </a:r>
            <a:r>
              <a:rPr lang="ko-KR" altLang="en-US" dirty="0" smtClean="0"/>
              <a:t>       </a:t>
            </a:r>
            <a:r>
              <a:rPr lang="ko-KR" altLang="en-US" dirty="0" smtClean="0">
                <a:solidFill>
                  <a:schemeClr val="tx1"/>
                </a:solidFill>
              </a:rPr>
              <a:t>오류가 </a:t>
            </a:r>
            <a:r>
              <a:rPr lang="ko-KR" altLang="en-US" dirty="0">
                <a:solidFill>
                  <a:schemeClr val="tx1"/>
                </a:solidFill>
              </a:rPr>
              <a:t>발생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14089" y="2769072"/>
            <a:ext cx="5057174" cy="14089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 smtClean="0"/>
              <a:t>                </a:t>
            </a:r>
            <a:r>
              <a:rPr lang="ko-KR" altLang="en-US" dirty="0" smtClean="0">
                <a:solidFill>
                  <a:schemeClr val="tx1"/>
                </a:solidFill>
              </a:rPr>
              <a:t>정형화된</a:t>
            </a:r>
            <a:r>
              <a:rPr lang="ko-KR" altLang="en-US" dirty="0" smtClean="0"/>
              <a:t> </a:t>
            </a:r>
            <a:r>
              <a:rPr lang="ko-KR" altLang="en-US" dirty="0"/>
              <a:t>공격 패턴을 </a:t>
            </a:r>
            <a:endParaRPr lang="en-US" altLang="ko-KR" dirty="0"/>
          </a:p>
          <a:p>
            <a:r>
              <a:rPr lang="ko-KR" altLang="en-US" dirty="0"/>
              <a:t>             </a:t>
            </a:r>
            <a:r>
              <a:rPr lang="ko-KR" altLang="en-US" dirty="0" smtClean="0"/>
              <a:t>        </a:t>
            </a:r>
            <a:r>
              <a:rPr lang="ko-KR" altLang="en-US" dirty="0"/>
              <a:t>분석하여 탐지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763632" y="2557966"/>
            <a:ext cx="5157787" cy="41103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sz="2400" dirty="0" smtClean="0"/>
              <a:t>         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 </a:t>
            </a:r>
            <a:endParaRPr lang="en-US" altLang="ko-KR" sz="2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307492" y="5001207"/>
            <a:ext cx="4847269" cy="14089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 비정형화 공격도 </a:t>
            </a:r>
            <a:r>
              <a:rPr lang="ko-KR" altLang="en-US" dirty="0" smtClean="0">
                <a:solidFill>
                  <a:schemeClr val="tx1"/>
                </a:solidFill>
              </a:rPr>
              <a:t>탐지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8521478" y="4307184"/>
            <a:ext cx="484632" cy="494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839787" y="1690688"/>
            <a:ext cx="822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96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자동화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전반적인 과정을 자동적으로 수행하여 </a:t>
            </a:r>
            <a:r>
              <a:rPr lang="ko-KR" altLang="en-US" dirty="0" smtClean="0">
                <a:solidFill>
                  <a:srgbClr val="FF0000"/>
                </a:solidFill>
              </a:rPr>
              <a:t>정확성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편의성 ↑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2677684"/>
            <a:ext cx="3973286" cy="349928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7684"/>
            <a:ext cx="6123795" cy="312787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838200" y="1445630"/>
            <a:ext cx="822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2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신속성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자동화를 통한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정보를 분석하고 결과를 도출하는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속도</a:t>
            </a:r>
            <a:r>
              <a:rPr lang="ko-KR" altLang="en-US" b="1" dirty="0" smtClean="0">
                <a:solidFill>
                  <a:srgbClr val="FF0000"/>
                </a:solidFill>
              </a:rPr>
              <a:t>↑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 smtClean="0"/>
              <a:t>Ex) </a:t>
            </a:r>
            <a:r>
              <a:rPr lang="en-US" altLang="ko-KR" dirty="0" smtClean="0"/>
              <a:t>CCTV</a:t>
            </a:r>
            <a:r>
              <a:rPr lang="ko-KR" altLang="en-US" dirty="0" smtClean="0"/>
              <a:t>에서 수집된 영상 또는 이미지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를</a:t>
            </a:r>
            <a:r>
              <a:rPr lang="ko-KR" altLang="en-US" dirty="0" smtClean="0"/>
              <a:t> 분석하여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상황 파악은 물론 사전에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이상 징후를 보다 쉽게 탐지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56" y="2415160"/>
            <a:ext cx="4505954" cy="317226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838200" y="1445630"/>
            <a:ext cx="822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1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최적화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항상 </a:t>
            </a:r>
            <a:r>
              <a:rPr lang="ko-KR" altLang="en-US" dirty="0" smtClean="0">
                <a:solidFill>
                  <a:srgbClr val="FF0000"/>
                </a:solidFill>
              </a:rPr>
              <a:t>최적의 수</a:t>
            </a:r>
            <a:r>
              <a:rPr lang="ko-KR" altLang="en-US" dirty="0" smtClean="0"/>
              <a:t>를 수행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b="1" dirty="0" smtClean="0"/>
              <a:t>Ex) </a:t>
            </a:r>
            <a:r>
              <a:rPr lang="ko-KR" altLang="en-US" dirty="0" err="1" smtClean="0"/>
              <a:t>알파고</a:t>
            </a:r>
            <a:endParaRPr lang="en-US" altLang="ko-KR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96" y="1959429"/>
            <a:ext cx="5652204" cy="382267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838200" y="1445630"/>
            <a:ext cx="822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0769" cy="68580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7905" y="0"/>
            <a:ext cx="12199905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43278"/>
          </a:xfrm>
        </p:spPr>
        <p:txBody>
          <a:bodyPr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취약점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3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39593"/>
            <a:ext cx="10515600" cy="477879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FF0000"/>
                </a:solidFill>
              </a:rPr>
              <a:t>1. </a:t>
            </a:r>
            <a:r>
              <a:rPr lang="ko-KR" altLang="en-US" b="1" dirty="0" smtClean="0">
                <a:solidFill>
                  <a:srgbClr val="FF0000"/>
                </a:solidFill>
              </a:rPr>
              <a:t>판단 오류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 smtClean="0"/>
              <a:t> 인공지능은 경우를 보고 판단하는 데</a:t>
            </a:r>
            <a:r>
              <a:rPr lang="en-US" altLang="ko-KR" dirty="0" smtClean="0"/>
              <a:t>, </a:t>
            </a:r>
            <a:r>
              <a:rPr lang="en-US" altLang="ko-KR" dirty="0"/>
              <a:t> </a:t>
            </a:r>
            <a:r>
              <a:rPr lang="en-US" altLang="ko-KR" dirty="0" smtClean="0"/>
              <a:t>                              </a:t>
            </a:r>
            <a:r>
              <a:rPr lang="ko-KR" altLang="en-US" dirty="0" smtClean="0"/>
              <a:t>저장 외의 상황이 일어나면 오류가 발생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ko-KR" altLang="en-US" b="1" dirty="0" smtClean="0">
                <a:solidFill>
                  <a:srgbClr val="FF0000"/>
                </a:solidFill>
              </a:rPr>
              <a:t>악용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 smtClean="0"/>
              <a:t> 인공지능 해킹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인공지능 피싱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50" y="4056611"/>
            <a:ext cx="3570050" cy="206178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51" y="1393467"/>
            <a:ext cx="3570050" cy="20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+mj-ea"/>
              </a:rPr>
              <a:t>취약점 보안</a:t>
            </a:r>
            <a:endParaRPr lang="ko-KR" altLang="en-US" b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1. </a:t>
            </a:r>
            <a:r>
              <a:rPr lang="ko-KR" altLang="en-US" dirty="0" smtClean="0"/>
              <a:t>최대한 </a:t>
            </a:r>
            <a:r>
              <a:rPr lang="ko-KR" altLang="en-US" dirty="0"/>
              <a:t>많은 범죄 </a:t>
            </a:r>
            <a:r>
              <a:rPr lang="ko-KR" altLang="en-US" dirty="0" err="1"/>
              <a:t>예상자의</a:t>
            </a:r>
            <a:r>
              <a:rPr lang="ko-KR" altLang="en-US" dirty="0"/>
              <a:t> </a:t>
            </a:r>
            <a:r>
              <a:rPr lang="ko-KR" altLang="en-US" b="1" dirty="0"/>
              <a:t>정확한 데이터를 수집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인공지능이 </a:t>
            </a:r>
            <a:r>
              <a:rPr lang="ko-KR" altLang="en-US" dirty="0"/>
              <a:t>정확한 판단을 할 수 있게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/>
              <a:t>2.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인공지능에 </a:t>
            </a:r>
            <a:r>
              <a:rPr lang="ko-KR" altLang="en-US" dirty="0"/>
              <a:t>대한 </a:t>
            </a:r>
            <a:r>
              <a:rPr lang="ko-KR" altLang="en-US" b="1" dirty="0"/>
              <a:t>보안을 강화</a:t>
            </a:r>
            <a:r>
              <a:rPr lang="ko-KR" altLang="en-US" dirty="0"/>
              <a:t>하여 사람이 악용을 불가하게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인공지능을 악용할 경우 법의 </a:t>
            </a:r>
            <a:r>
              <a:rPr lang="ko-KR" altLang="en-US" b="1" dirty="0"/>
              <a:t>처벌 수위를 늘려</a:t>
            </a:r>
            <a:r>
              <a:rPr lang="ko-KR" altLang="en-US" dirty="0"/>
              <a:t> </a:t>
            </a:r>
            <a:r>
              <a:rPr lang="ko-KR" altLang="en-US" dirty="0" smtClean="0"/>
              <a:t>악용을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하지 </a:t>
            </a:r>
            <a:r>
              <a:rPr lang="ko-KR" altLang="en-US" dirty="0"/>
              <a:t>못하게 함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44" y="4339244"/>
            <a:ext cx="2969503" cy="224736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838200" y="1445630"/>
            <a:ext cx="822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2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254305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</a:rPr>
              <a:t>Q&amp;A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0434" y="0"/>
            <a:ext cx="1223243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022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46" y="0"/>
            <a:ext cx="8023654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bg1"/>
                </a:solidFill>
              </a:rPr>
              <a:t> 아이디어 소개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v"/>
            </a:pPr>
            <a:endParaRPr lang="ko-KR" altLang="ko-KR" b="1" dirty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문제 제기 </a:t>
            </a:r>
            <a:r>
              <a:rPr lang="en-US" altLang="ko-KR" b="1" dirty="0" smtClean="0">
                <a:solidFill>
                  <a:schemeClr val="bg1"/>
                </a:solidFill>
              </a:rPr>
              <a:t>&amp; </a:t>
            </a:r>
            <a:r>
              <a:rPr lang="ko-KR" altLang="ko-KR" b="1" dirty="0" smtClean="0">
                <a:solidFill>
                  <a:schemeClr val="bg1"/>
                </a:solidFill>
              </a:rPr>
              <a:t>보안 방법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ko-KR" altLang="ko-KR" b="1" dirty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bg1"/>
                </a:solidFill>
              </a:rPr>
              <a:t> 기대 효과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ko-KR" altLang="ko-KR" b="1" dirty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bg1"/>
                </a:solidFill>
              </a:rPr>
              <a:t> 취약점 </a:t>
            </a:r>
            <a:r>
              <a:rPr lang="en-US" altLang="ko-KR" b="1" dirty="0" smtClean="0">
                <a:solidFill>
                  <a:schemeClr val="bg1"/>
                </a:solidFill>
              </a:rPr>
              <a:t>&amp; </a:t>
            </a:r>
            <a:r>
              <a:rPr lang="ko-KR" altLang="en-US" b="1" dirty="0" smtClean="0">
                <a:solidFill>
                  <a:schemeClr val="bg1"/>
                </a:solidFill>
              </a:rPr>
              <a:t>취약점 보안</a:t>
            </a:r>
            <a:endParaRPr lang="ko-KR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51384" y="1417638"/>
            <a:ext cx="8229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59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986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47366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인공지능 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6600" b="1" dirty="0" err="1" smtClean="0">
                <a:solidFill>
                  <a:schemeClr val="bg1"/>
                </a:solidFill>
              </a:rPr>
              <a:t>딥</a:t>
            </a:r>
            <a:r>
              <a:rPr lang="ko-KR" altLang="en-US" sz="6600" b="1" dirty="0" smtClean="0">
                <a:solidFill>
                  <a:schemeClr val="bg1"/>
                </a:solidFill>
              </a:rPr>
              <a:t> 러닝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16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인공지능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/>
              <a:t>인간의 학습능력과 추론능력</a:t>
            </a:r>
            <a:r>
              <a:rPr lang="en-US" altLang="ko-KR" dirty="0"/>
              <a:t>, </a:t>
            </a:r>
            <a:r>
              <a:rPr lang="ko-KR" altLang="en-US" dirty="0"/>
              <a:t>지각능력</a:t>
            </a:r>
            <a:r>
              <a:rPr lang="en-US" altLang="ko-KR" dirty="0"/>
              <a:t>, </a:t>
            </a:r>
            <a:r>
              <a:rPr lang="ko-KR" altLang="en-US" dirty="0"/>
              <a:t>자연언어의 </a:t>
            </a:r>
            <a:r>
              <a:rPr lang="ko-KR" altLang="en-US" dirty="0" err="1" smtClean="0"/>
              <a:t>이해능력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등을 </a:t>
            </a:r>
            <a:r>
              <a:rPr lang="ko-KR" altLang="en-US" dirty="0"/>
              <a:t>컴퓨터 프로그램으로 실현한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94" y="3233327"/>
            <a:ext cx="4525006" cy="294363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838200" y="1445630"/>
            <a:ext cx="822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7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딥 러닝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4337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사람이 학습하듯이 컴퓨터에도 </a:t>
            </a:r>
            <a:r>
              <a:rPr lang="ko-KR" altLang="en-US" dirty="0" smtClean="0">
                <a:solidFill>
                  <a:schemeClr val="accent5"/>
                </a:solidFill>
              </a:rPr>
              <a:t>통계적 데이터를 입력하여</a:t>
            </a:r>
            <a:r>
              <a:rPr lang="ko-KR" altLang="en-US" dirty="0" smtClean="0"/>
              <a:t>      </a:t>
            </a:r>
            <a:r>
              <a:rPr lang="ko-KR" altLang="en-US" dirty="0" smtClean="0">
                <a:solidFill>
                  <a:schemeClr val="accent5"/>
                </a:solidFill>
              </a:rPr>
              <a:t>스스로 학습</a:t>
            </a:r>
            <a:r>
              <a:rPr lang="ko-KR" altLang="en-US" dirty="0" smtClean="0"/>
              <a:t>하게 만들어 새로운 결과를 얻어내도록 하는 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937100-E134-458C-A5AA-80A875BF9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20" y="2724539"/>
            <a:ext cx="5702559" cy="3521436"/>
          </a:xfrm>
          <a:prstGeom prst="rect">
            <a:avLst/>
          </a:prstGeom>
          <a:ln w="88900" cap="sq" cmpd="thickThin">
            <a:solidFill>
              <a:schemeClr val="bg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5" name="직선 연결선 4"/>
          <p:cNvCxnSpPr/>
          <p:nvPr/>
        </p:nvCxnSpPr>
        <p:spPr>
          <a:xfrm>
            <a:off x="838200" y="1445630"/>
            <a:ext cx="822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5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8551"/>
            <a:ext cx="10515600" cy="1123050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인공지능</a:t>
            </a:r>
            <a:r>
              <a:rPr lang="ko-KR" altLang="en-US" dirty="0" smtClean="0"/>
              <a:t>과 </a:t>
            </a:r>
            <a:r>
              <a:rPr lang="ko-KR" altLang="en-US" b="1" dirty="0" smtClean="0">
                <a:solidFill>
                  <a:schemeClr val="accent5"/>
                </a:solidFill>
              </a:rPr>
              <a:t>딥 러닝</a:t>
            </a:r>
            <a:r>
              <a:rPr lang="ko-KR" altLang="en-US" dirty="0" smtClean="0"/>
              <a:t>으로 </a:t>
            </a:r>
            <a:r>
              <a:rPr lang="ko-KR" altLang="en-US" b="1" dirty="0" smtClean="0">
                <a:solidFill>
                  <a:schemeClr val="accent5"/>
                </a:solidFill>
              </a:rPr>
              <a:t>범죄 예방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19" y="3953441"/>
            <a:ext cx="2892829" cy="2223522"/>
          </a:xfrm>
          <a:prstGeom prst="rect">
            <a:avLst/>
          </a:prstGeom>
        </p:spPr>
      </p:pic>
      <p:pic>
        <p:nvPicPr>
          <p:cNvPr id="7" name="내용 개체 틀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09" y="3953441"/>
            <a:ext cx="2685367" cy="2223522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21" y="1273733"/>
            <a:ext cx="2354243" cy="2225684"/>
          </a:xfrm>
          <a:prstGeom prst="rect">
            <a:avLst/>
          </a:prstGeom>
        </p:spPr>
      </p:pic>
      <p:sp>
        <p:nvSpPr>
          <p:cNvPr id="9" name="덧셈 기호 8"/>
          <p:cNvSpPr/>
          <p:nvPr/>
        </p:nvSpPr>
        <p:spPr>
          <a:xfrm>
            <a:off x="5497997" y="3544094"/>
            <a:ext cx="914400" cy="914400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854646" y="1190606"/>
            <a:ext cx="92867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94996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보안 방법</a:t>
            </a:r>
            <a:endParaRPr lang="ko-KR" altLang="en-US" sz="6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3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 smtClean="0"/>
              <a:t>Problem</a:t>
            </a:r>
            <a:endParaRPr lang="ko-KR" altLang="en-US" sz="5400" b="1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b="1" dirty="0" smtClean="0"/>
              <a:t>범죄 </a:t>
            </a:r>
            <a:r>
              <a:rPr lang="en-US" altLang="ko-KR" b="1" dirty="0" smtClean="0"/>
              <a:t>0:00~0:45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>
                <a:hlinkClick r:id="rId2"/>
              </a:rPr>
              <a:t>https</a:t>
            </a:r>
            <a:r>
              <a:rPr lang="en-US" altLang="ko-KR" b="1" dirty="0">
                <a:hlinkClick r:id="rId2"/>
              </a:rPr>
              <a:t>://</a:t>
            </a:r>
            <a:r>
              <a:rPr lang="en-US" altLang="ko-KR" b="1" dirty="0" smtClean="0">
                <a:hlinkClick r:id="rId2"/>
              </a:rPr>
              <a:t>www.youtube.com/watch?v=JV00daMbPPU</a:t>
            </a:r>
            <a:endParaRPr lang="en-US" altLang="ko-KR" b="1" dirty="0" smtClean="0"/>
          </a:p>
          <a:p>
            <a:pPr marL="0" indent="0">
              <a:buNone/>
            </a:pP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1445630"/>
            <a:ext cx="822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4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7789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47327" y="3403339"/>
            <a:ext cx="25608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smtClean="0"/>
              <a:t> </a:t>
            </a:r>
            <a:r>
              <a:rPr lang="ko-KR" altLang="en-US" sz="2300" b="1" dirty="0" smtClean="0"/>
              <a:t>다양한 모니터링</a:t>
            </a:r>
            <a:endParaRPr lang="en-US" altLang="ko-KR" sz="2300" b="1" dirty="0" smtClean="0"/>
          </a:p>
          <a:p>
            <a:r>
              <a:rPr lang="en-US" altLang="ko-KR" sz="2300" b="1" dirty="0"/>
              <a:t> </a:t>
            </a:r>
            <a:r>
              <a:rPr lang="en-US" altLang="ko-KR" sz="2300" b="1" dirty="0" smtClean="0"/>
              <a:t>  </a:t>
            </a:r>
            <a:r>
              <a:rPr lang="ko-KR" altLang="en-US" sz="2300" b="1" dirty="0" smtClean="0"/>
              <a:t>데이터를 수집</a:t>
            </a:r>
            <a:endParaRPr lang="ko-KR" altLang="en-US" sz="2300" b="1" dirty="0"/>
          </a:p>
        </p:txBody>
      </p:sp>
      <p:sp>
        <p:nvSpPr>
          <p:cNvPr id="10" name="제목 9"/>
          <p:cNvSpPr txBox="1">
            <a:spLocks noGrp="1"/>
          </p:cNvSpPr>
          <p:nvPr>
            <p:ph type="title"/>
          </p:nvPr>
        </p:nvSpPr>
        <p:spPr>
          <a:xfrm>
            <a:off x="838200" y="649342"/>
            <a:ext cx="10515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Solution</a:t>
            </a:r>
            <a:endParaRPr lang="ko-KR" altLang="en-US" sz="4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08218" y="3403339"/>
            <a:ext cx="262123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 </a:t>
            </a:r>
            <a:r>
              <a:rPr lang="ko-KR" altLang="en-US" sz="2300" b="1" dirty="0" smtClean="0"/>
              <a:t>수많은 모니터링 </a:t>
            </a:r>
            <a:endParaRPr lang="en-US" altLang="ko-KR" sz="2300" b="1" dirty="0" smtClean="0"/>
          </a:p>
          <a:p>
            <a:r>
              <a:rPr lang="ko-KR" altLang="en-US" sz="2300" b="1" dirty="0" smtClean="0"/>
              <a:t>   데이터를 융합</a:t>
            </a:r>
            <a:endParaRPr lang="ko-KR" altLang="en-US" sz="23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29448" y="3226367"/>
            <a:ext cx="275267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 smtClean="0"/>
              <a:t>데이터를 딥 러닝을</a:t>
            </a:r>
            <a:endParaRPr lang="en-US" altLang="ko-KR" sz="2300" b="1" dirty="0" smtClean="0"/>
          </a:p>
          <a:p>
            <a:r>
              <a:rPr lang="ko-KR" altLang="en-US" sz="2300" b="1" dirty="0" smtClean="0"/>
              <a:t>    통해 분석하고 </a:t>
            </a:r>
            <a:endParaRPr lang="en-US" altLang="ko-KR" sz="2300" b="1" dirty="0" smtClean="0"/>
          </a:p>
          <a:p>
            <a:r>
              <a:rPr lang="ko-KR" altLang="en-US" sz="2300" b="1" dirty="0" smtClean="0"/>
              <a:t>       학습시킴</a:t>
            </a:r>
            <a:endParaRPr lang="ko-KR" altLang="en-US" sz="23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714192" y="3403339"/>
            <a:ext cx="285687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 smtClean="0"/>
              <a:t>다각적 위험에 대한 </a:t>
            </a:r>
            <a:endParaRPr lang="en-US" altLang="ko-KR" sz="2300" b="1" dirty="0" smtClean="0"/>
          </a:p>
          <a:p>
            <a:r>
              <a:rPr lang="ko-KR" altLang="en-US" sz="2300" b="1" dirty="0" smtClean="0"/>
              <a:t>      예측 가능</a:t>
            </a:r>
            <a:endParaRPr lang="en-US" altLang="ko-KR" sz="2300" b="1" dirty="0" smtClean="0"/>
          </a:p>
          <a:p>
            <a:r>
              <a:rPr lang="en-US" altLang="ko-KR" sz="2300" b="1" dirty="0" smtClean="0">
                <a:sym typeface="Wingdings" panose="05000000000000000000" pitchFamily="2" charset="2"/>
              </a:rPr>
              <a:t>    </a:t>
            </a:r>
            <a:r>
              <a:rPr lang="ko-KR" altLang="en-US" sz="2300" b="1" dirty="0" smtClean="0">
                <a:sym typeface="Wingdings" panose="05000000000000000000" pitchFamily="2" charset="2"/>
              </a:rPr>
              <a:t>범죄 예방</a:t>
            </a:r>
            <a:endParaRPr lang="ko-KR" altLang="en-US" sz="2300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38200" y="1445630"/>
            <a:ext cx="822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10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296</Words>
  <Application>Microsoft Office PowerPoint</Application>
  <PresentationFormat>와이드스크린</PresentationFormat>
  <Paragraphs>87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인공지능&amp; 딥 러닝으로          범죄 예방</vt:lpstr>
      <vt:lpstr>Contents</vt:lpstr>
      <vt:lpstr>인공지능 &amp; 딥 러닝</vt:lpstr>
      <vt:lpstr>인공지능이란?</vt:lpstr>
      <vt:lpstr>딥 러닝이란?</vt:lpstr>
      <vt:lpstr>인공지능과 딥 러닝으로 범죄 예방</vt:lpstr>
      <vt:lpstr>보안 방법</vt:lpstr>
      <vt:lpstr>Problem</vt:lpstr>
      <vt:lpstr>Solution</vt:lpstr>
      <vt:lpstr>기대 효과</vt:lpstr>
      <vt:lpstr>인공지능 사용 이전/이후 해킹 방어</vt:lpstr>
      <vt:lpstr>자동화</vt:lpstr>
      <vt:lpstr>신속성</vt:lpstr>
      <vt:lpstr>최적화</vt:lpstr>
      <vt:lpstr>취약점</vt:lpstr>
      <vt:lpstr>PowerPoint 프레젠테이션</vt:lpstr>
      <vt:lpstr>취약점 보안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monkeydmw@naver.com</dc:creator>
  <cp:lastModifiedBy>monkeydmw@naver.com</cp:lastModifiedBy>
  <cp:revision>64</cp:revision>
  <dcterms:created xsi:type="dcterms:W3CDTF">2018-11-18T15:13:15Z</dcterms:created>
  <dcterms:modified xsi:type="dcterms:W3CDTF">2018-11-24T11:26:02Z</dcterms:modified>
</cp:coreProperties>
</file>